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8/20/2015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CRUCIBLE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Arthur miller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3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Arthur Miller </a:t>
            </a:r>
          </a:p>
          <a:p>
            <a:r>
              <a:rPr lang="en-US" dirty="0"/>
              <a:t>October 17, 1915 – February 10, </a:t>
            </a:r>
            <a:r>
              <a:rPr lang="en-US" dirty="0" smtClean="0"/>
              <a:t>2005</a:t>
            </a:r>
          </a:p>
          <a:p>
            <a:r>
              <a:rPr lang="en-US" dirty="0" smtClean="0"/>
              <a:t>January 22, 1953- Martin </a:t>
            </a:r>
            <a:r>
              <a:rPr lang="en-US" dirty="0"/>
              <a:t>Beck Theater on </a:t>
            </a:r>
            <a:r>
              <a:rPr lang="en-US" dirty="0" smtClean="0"/>
              <a:t>Broadway (37 years old)</a:t>
            </a:r>
          </a:p>
          <a:p>
            <a:r>
              <a:rPr lang="en-US" dirty="0" smtClean="0"/>
              <a:t>Too stylized </a:t>
            </a:r>
            <a:r>
              <a:rPr lang="en-US" dirty="0"/>
              <a:t>and cold </a:t>
            </a:r>
            <a:endParaRPr lang="en-US" dirty="0" smtClean="0"/>
          </a:p>
          <a:p>
            <a:r>
              <a:rPr lang="en-US" dirty="0" smtClean="0"/>
              <a:t>Reviews were </a:t>
            </a:r>
            <a:r>
              <a:rPr lang="en-US" dirty="0"/>
              <a:t>largely </a:t>
            </a:r>
            <a:r>
              <a:rPr lang="en-US" dirty="0" smtClean="0"/>
              <a:t>hostile</a:t>
            </a:r>
          </a:p>
          <a:p>
            <a:r>
              <a:rPr lang="en-US" dirty="0" smtClean="0"/>
              <a:t>The </a:t>
            </a:r>
            <a:r>
              <a:rPr lang="en-US" dirty="0"/>
              <a:t>New York Times noted "a powerful play [in a] driving </a:t>
            </a:r>
            <a:r>
              <a:rPr lang="en-US" dirty="0" smtClean="0"/>
              <a:t>performance.”</a:t>
            </a:r>
          </a:p>
          <a:p>
            <a:r>
              <a:rPr lang="en-US" dirty="0" smtClean="0"/>
              <a:t>One year later-became a success. (Tony Award for Best Play)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547" y="2237036"/>
            <a:ext cx="2009104" cy="24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6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was the play based?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Salem, Massachusetts 1692.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62" y="3421062"/>
            <a:ext cx="3738292" cy="259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878" y="2987406"/>
            <a:ext cx="3290835" cy="2189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25" y="2524125"/>
            <a:ext cx="24193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 Un-American Activities </a:t>
            </a:r>
            <a:r>
              <a:rPr lang="en-US" dirty="0" smtClean="0"/>
              <a:t>Committee</a:t>
            </a:r>
          </a:p>
          <a:p>
            <a:r>
              <a:rPr lang="en-US" dirty="0"/>
              <a:t> </a:t>
            </a:r>
            <a:r>
              <a:rPr lang="en-US" dirty="0" smtClean="0"/>
              <a:t>Investigative </a:t>
            </a:r>
            <a:r>
              <a:rPr lang="en-US" dirty="0"/>
              <a:t>committee of the United States House of Representatives. </a:t>
            </a:r>
            <a:endParaRPr lang="en-US" dirty="0" smtClean="0"/>
          </a:p>
          <a:p>
            <a:r>
              <a:rPr lang="en-US" dirty="0" smtClean="0"/>
              <a:t>1938- Originally created to </a:t>
            </a:r>
            <a:r>
              <a:rPr lang="en-US" dirty="0"/>
              <a:t>uncover citizens with Nazi ties within the United States. </a:t>
            </a:r>
            <a:endParaRPr lang="en-US" dirty="0" smtClean="0"/>
          </a:p>
          <a:p>
            <a:r>
              <a:rPr lang="en-US" dirty="0" smtClean="0"/>
              <a:t>Better known for uncovering individuals and organizations with ties to Communism.</a:t>
            </a:r>
          </a:p>
          <a:p>
            <a:r>
              <a:rPr lang="en-US" dirty="0" smtClean="0"/>
              <a:t>Arthur Miller told “no names.” </a:t>
            </a:r>
          </a:p>
          <a:p>
            <a:r>
              <a:rPr lang="en-US" dirty="0" smtClean="0"/>
              <a:t>1957 Charged with “Contempt of Congress”</a:t>
            </a:r>
          </a:p>
          <a:p>
            <a:r>
              <a:rPr lang="en-US" dirty="0" smtClean="0"/>
              <a:t>Overturned- misled by Chairman.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980" y="4488421"/>
            <a:ext cx="3083387" cy="23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“Red Scare”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Red Scare is the promotion of fear of a potential rise of communism or radical leftism, used by anti-leftist proponents. The Second Red Scare was focused on national and foreign communists influencing society, infiltrating the federal government, or both.”</a:t>
            </a:r>
          </a:p>
          <a:p>
            <a:r>
              <a:rPr lang="en-US" dirty="0" smtClean="0"/>
              <a:t>“McCarthyism</a:t>
            </a:r>
            <a:r>
              <a:rPr lang="en-US" dirty="0"/>
              <a:t>" after its most famous supporter, Senator Joseph McCarthy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“McCarthyism is the practice of making accusations of disloyalty, subversion, or treason without proper regard for evidence.” (Unfair)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696" y="2695842"/>
            <a:ext cx="2366067" cy="30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7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Bay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Owners </a:t>
            </a:r>
            <a:r>
              <a:rPr lang="en-US" dirty="0"/>
              <a:t>of the Massachusetts Bay </a:t>
            </a:r>
            <a:r>
              <a:rPr lang="en-US" dirty="0" smtClean="0"/>
              <a:t>Company</a:t>
            </a:r>
          </a:p>
          <a:p>
            <a:r>
              <a:rPr lang="en-US" dirty="0" smtClean="0"/>
              <a:t>Winter of 1691-1692</a:t>
            </a:r>
          </a:p>
          <a:p>
            <a:r>
              <a:rPr lang="en-US" dirty="0" smtClean="0"/>
              <a:t>Rye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420" y="3259227"/>
            <a:ext cx="4759884" cy="346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3" y="4208738"/>
            <a:ext cx="3062943" cy="25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</TotalTime>
  <Words>240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THE CRUCIBLE</vt:lpstr>
      <vt:lpstr>The Author</vt:lpstr>
      <vt:lpstr>Where was the play based?</vt:lpstr>
      <vt:lpstr>HUAC</vt:lpstr>
      <vt:lpstr>“Red Scare”</vt:lpstr>
      <vt:lpstr>Massachusetts Bay Colony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CRUCIBLE</dc:title>
  <dc:creator>Dani Sorensen</dc:creator>
  <cp:lastModifiedBy>Dani Sorensen</cp:lastModifiedBy>
  <cp:revision>5</cp:revision>
  <dcterms:created xsi:type="dcterms:W3CDTF">2015-08-20T16:35:47Z</dcterms:created>
  <dcterms:modified xsi:type="dcterms:W3CDTF">2015-08-20T17:22:16Z</dcterms:modified>
</cp:coreProperties>
</file>